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586"/>
  </p:normalViewPr>
  <p:slideViewPr>
    <p:cSldViewPr snapToGrid="0" snapToObjects="1">
      <p:cViewPr varScale="1">
        <p:scale>
          <a:sx n="96" d="100"/>
          <a:sy n="96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AB3BF-845B-2441-9234-3665F3C5431F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4AD7-28D3-EA41-BF21-522A8BC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4AD7-28D3-EA41-BF21-522A8BC9E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5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8637" y="1271966"/>
            <a:ext cx="9448800" cy="182509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“Simple” Bullet Hell Game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351" y="3444323"/>
            <a:ext cx="94488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Harry Kim</a:t>
            </a:r>
          </a:p>
        </p:txBody>
      </p:sp>
    </p:spTree>
    <p:extLst>
      <p:ext uri="{BB962C8B-B14F-4D97-AF65-F5344CB8AC3E}">
        <p14:creationId xmlns:p14="http://schemas.microsoft.com/office/powerpoint/2010/main" val="11781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 #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699" y="276003"/>
            <a:ext cx="10522225" cy="634240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53273" y="5273123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Conclusion: concurrent programming,</a:t>
            </a:r>
          </a:p>
          <a:p>
            <a:pPr marL="0" indent="0">
              <a:buNone/>
            </a:pPr>
            <a:r>
              <a:rPr lang="en-US" dirty="0" smtClean="0"/>
              <a:t>animation, and math are hard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52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couldn’t fix lag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Listeners and Concurrent Programming? </a:t>
            </a:r>
            <a:r>
              <a:rPr lang="en-US" dirty="0" smtClean="0"/>
              <a:t>sucks ass to debug.  </a:t>
            </a:r>
            <a:r>
              <a:rPr lang="en-US" dirty="0" err="1" smtClean="0"/>
              <a:t>Keylistener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MouseMotionListener</a:t>
            </a:r>
            <a:r>
              <a:rPr lang="en-US" dirty="0" smtClean="0"/>
              <a:t> did not register all the time</a:t>
            </a:r>
            <a:r>
              <a:rPr lang="mr-IN" dirty="0" smtClean="0"/>
              <a:t>…</a:t>
            </a:r>
            <a:r>
              <a:rPr lang="en-US" dirty="0"/>
              <a:t> (mouse worked better than keys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Animation Miscalculation? </a:t>
            </a:r>
            <a:r>
              <a:rPr lang="en-US" dirty="0" smtClean="0"/>
              <a:t>thought timing/spacing calculations were off (wasn’t). </a:t>
            </a:r>
          </a:p>
          <a:p>
            <a:endParaRPr lang="en-US" dirty="0"/>
          </a:p>
          <a:p>
            <a:r>
              <a:rPr lang="en-US" b="1" dirty="0" smtClean="0"/>
              <a:t>Collision detection too heavy?  </a:t>
            </a:r>
            <a:r>
              <a:rPr lang="en-US" dirty="0" smtClean="0"/>
              <a:t>No.</a:t>
            </a:r>
          </a:p>
          <a:p>
            <a:endParaRPr lang="en-US" dirty="0"/>
          </a:p>
          <a:p>
            <a:r>
              <a:rPr lang="en-US" b="1" dirty="0"/>
              <a:t>Perhaps, error in Polar to Cartesian conversion (having the circles travel on an angled path) with distance/time </a:t>
            </a:r>
            <a:r>
              <a:rPr lang="en-US" b="1" dirty="0" smtClean="0"/>
              <a:t>formula?     </a:t>
            </a:r>
            <a:r>
              <a:rPr lang="mr-IN" dirty="0"/>
              <a:t>(╯°□°)╯︵ </a:t>
            </a:r>
            <a:r>
              <a:rPr lang="mr-IN" dirty="0" smtClean="0"/>
              <a:t>┻━┻</a:t>
            </a:r>
            <a:endParaRPr lang="en-US" dirty="0" smtClean="0"/>
          </a:p>
          <a:p>
            <a:endParaRPr lang="en-US" dirty="0" smtClean="0"/>
          </a:p>
          <a:p>
            <a:r>
              <a:rPr lang="en-US" b="1" u="sng" dirty="0" smtClean="0"/>
              <a:t>What </a:t>
            </a:r>
            <a:r>
              <a:rPr lang="en-US" b="1" u="sng" dirty="0" smtClean="0"/>
              <a:t>was </a:t>
            </a:r>
            <a:r>
              <a:rPr lang="en-US" b="1" u="sng" dirty="0" smtClean="0"/>
              <a:t>my solution?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75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86" y="181277"/>
            <a:ext cx="8610600" cy="1293028"/>
          </a:xfrm>
        </p:spPr>
        <p:txBody>
          <a:bodyPr/>
          <a:lstStyle/>
          <a:p>
            <a:r>
              <a:rPr lang="en-US" b="1" dirty="0" smtClean="0"/>
              <a:t>Bug  </a:t>
            </a:r>
            <a:r>
              <a:rPr lang="mr-IN" b="1" dirty="0" smtClean="0"/>
              <a:t>…</a:t>
            </a:r>
            <a:r>
              <a:rPr lang="en-US" b="1" dirty="0" smtClean="0"/>
              <a:t>    Mechanic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01" y="1236305"/>
            <a:ext cx="3695421" cy="48723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76" y="1236304"/>
            <a:ext cx="3699823" cy="4872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9897">
            <a:off x="6303452" y="9013"/>
            <a:ext cx="338448" cy="1665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18" y="181277"/>
            <a:ext cx="3655458" cy="1083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8956" y="6108650"/>
            <a:ext cx="958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like to think of this solution like finely </a:t>
            </a:r>
            <a:r>
              <a:rPr lang="en-US" dirty="0" smtClean="0"/>
              <a:t>aged </a:t>
            </a:r>
            <a:r>
              <a:rPr lang="en-US" dirty="0"/>
              <a:t>cheese.  </a:t>
            </a:r>
            <a:endParaRPr lang="en-US" dirty="0" smtClean="0"/>
          </a:p>
          <a:p>
            <a:pPr algn="ctr"/>
            <a:r>
              <a:rPr lang="en-US" dirty="0" smtClean="0"/>
              <a:t>It spoiled and stinks, but relabeled </a:t>
            </a:r>
            <a:r>
              <a:rPr lang="en-US" dirty="0"/>
              <a:t>with a higher price.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Turns out: it’s works Perfectly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jar file runs without any lag what-so-ever.  Turns out my </a:t>
            </a:r>
            <a:r>
              <a:rPr lang="en-US" dirty="0" err="1" smtClean="0"/>
              <a:t>Macbook</a:t>
            </a:r>
            <a:r>
              <a:rPr lang="en-US" dirty="0" smtClean="0"/>
              <a:t> is crappy and can’t handle a simple compile.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94</TotalTime>
  <Words>161</Words>
  <Application>Microsoft Macintosh PowerPoint</Application>
  <PresentationFormat>Widescreen</PresentationFormat>
  <Paragraphs>20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Mangal</vt:lpstr>
      <vt:lpstr>Arial</vt:lpstr>
      <vt:lpstr>Vapor Trail</vt:lpstr>
      <vt:lpstr>“Simple” Bullet Hell Game</vt:lpstr>
      <vt:lpstr>PowerPoint Presentation</vt:lpstr>
      <vt:lpstr>Summary: couldn’t fix lag</vt:lpstr>
      <vt:lpstr>Bug  …    Mechanic</vt:lpstr>
      <vt:lpstr>Turns out: it’s works Perfectly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Kim</dc:creator>
  <cp:lastModifiedBy>Harry Kim</cp:lastModifiedBy>
  <cp:revision>11</cp:revision>
  <dcterms:created xsi:type="dcterms:W3CDTF">2017-12-02T23:54:03Z</dcterms:created>
  <dcterms:modified xsi:type="dcterms:W3CDTF">2017-12-03T16:15:46Z</dcterms:modified>
</cp:coreProperties>
</file>